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anose="020F0502020204030204" pitchFamily="2" charset="0"/>
      <p:regular r:id="rId10"/>
    </p:embeddedFont>
    <p:embeddedFont>
      <p:font typeface="Canva Sans Bold" panose="020B0600000101010101" charset="0"/>
      <p:regular r:id="rId11"/>
    </p:embeddedFont>
    <p:embeddedFont>
      <p:font typeface="Poppins" panose="020B0502040204020203" pitchFamily="2" charset="0"/>
      <p:regular r:id="rId12"/>
    </p:embeddedFont>
    <p:embeddedFont>
      <p:font typeface="Poppins Bold" panose="020B0600000101010101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0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4065121" y="239649"/>
            <a:ext cx="3958208" cy="189994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11889" y="5417287"/>
            <a:ext cx="10918741" cy="1818800"/>
            <a:chOff x="0" y="0"/>
            <a:chExt cx="2392052" cy="398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2052" cy="398459"/>
            </a:xfrm>
            <a:custGeom>
              <a:avLst/>
              <a:gdLst/>
              <a:ahLst/>
              <a:cxnLst/>
              <a:rect l="l" t="t" r="r" b="b"/>
              <a:pathLst>
                <a:path w="2392052" h="398459">
                  <a:moveTo>
                    <a:pt x="0" y="0"/>
                  </a:moveTo>
                  <a:lnTo>
                    <a:pt x="2392052" y="0"/>
                  </a:lnTo>
                  <a:lnTo>
                    <a:pt x="2392052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92052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03017" y="1434077"/>
            <a:ext cx="2975325" cy="9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 Final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721" y="3648704"/>
            <a:ext cx="77984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GROUP-BASED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4785" y="5692565"/>
            <a:ext cx="841829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FILE ACCESS CONTROL SYSTEM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1707369" y="4598030"/>
            <a:ext cx="19064202" cy="16193363"/>
            <a:chOff x="0" y="0"/>
            <a:chExt cx="25418936" cy="215911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91150" cy="21591150"/>
            </a:xfrm>
            <a:custGeom>
              <a:avLst/>
              <a:gdLst/>
              <a:ahLst/>
              <a:cxnLst/>
              <a:rect l="l" t="t" r="r" b="b"/>
              <a:pathLst>
                <a:path w="21591150" h="21591150">
                  <a:moveTo>
                    <a:pt x="0" y="0"/>
                  </a:moveTo>
                  <a:lnTo>
                    <a:pt x="21591150" y="0"/>
                  </a:lnTo>
                  <a:lnTo>
                    <a:pt x="21591150" y="21591150"/>
                  </a:lnTo>
                  <a:lnTo>
                    <a:pt x="0" y="2159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2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7684873" y="5178232"/>
              <a:ext cx="7734064" cy="787468"/>
            </a:xfrm>
            <a:custGeom>
              <a:avLst/>
              <a:gdLst/>
              <a:ahLst/>
              <a:cxnLst/>
              <a:rect l="l" t="t" r="r" b="b"/>
              <a:pathLst>
                <a:path w="7734064" h="787468">
                  <a:moveTo>
                    <a:pt x="0" y="0"/>
                  </a:moveTo>
                  <a:lnTo>
                    <a:pt x="7734063" y="0"/>
                  </a:lnTo>
                  <a:lnTo>
                    <a:pt x="7734063" y="787468"/>
                  </a:lnTo>
                  <a:lnTo>
                    <a:pt x="0" y="787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702336" y="5275479"/>
              <a:ext cx="592974" cy="592974"/>
            </a:xfrm>
            <a:custGeom>
              <a:avLst/>
              <a:gdLst/>
              <a:ahLst/>
              <a:cxnLst/>
              <a:rect l="l" t="t" r="r" b="b"/>
              <a:pathLst>
                <a:path w="592974" h="592974">
                  <a:moveTo>
                    <a:pt x="0" y="0"/>
                  </a:moveTo>
                  <a:lnTo>
                    <a:pt x="592974" y="0"/>
                  </a:lnTo>
                  <a:lnTo>
                    <a:pt x="592974" y="592974"/>
                  </a:lnTo>
                  <a:lnTo>
                    <a:pt x="0" y="592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9601090" y="5218329"/>
              <a:ext cx="4967153" cy="563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507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B - File Manager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95577" y="1415027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TEAM MEMBER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24905" y="3134604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u="sng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2021270102 Choi Suhyeon (Leader)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9576" y="2402868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24905" y="3774683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2019270740 Jung SeongYoun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4905" y="5273961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2021320018 Jeong Taehee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24905" y="5904515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2021160345 Han YoungTak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24905" y="7519320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2022320031 Jang Ayun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89576" y="453135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Proposal / PPT / Demo Video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89576" y="665889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27087" y="2464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7699" y="1768770"/>
            <a:ext cx="17572602" cy="45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university courses, managing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sharing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 (TAs)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critical.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uploading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past exam questions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he wants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only enrolled 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access these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grade-related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edit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while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only have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Specific student groups (e.g., project teams)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internal materials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within their group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without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allowing access to outsiders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9299" y="5931042"/>
            <a:ext cx="17572602" cy="45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Trust-Based Limitations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Currently, professors rely on systems like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Blackboard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where files are uploaded assuming students will not share or misuse them.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cannot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prevent students from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sharing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even trading sensitive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others outside the course.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969027" y="732754"/>
            <a:ext cx="7570771" cy="1200161"/>
            <a:chOff x="0" y="0"/>
            <a:chExt cx="1804515" cy="286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515" cy="286062"/>
            </a:xfrm>
            <a:custGeom>
              <a:avLst/>
              <a:gdLst/>
              <a:ahLst/>
              <a:cxnLst/>
              <a:rect l="l" t="t" r="r" b="b"/>
              <a:pathLst>
                <a:path w="1804515" h="286062">
                  <a:moveTo>
                    <a:pt x="0" y="0"/>
                  </a:moveTo>
                  <a:lnTo>
                    <a:pt x="1804515" y="0"/>
                  </a:lnTo>
                  <a:lnTo>
                    <a:pt x="1804515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04515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604065" y="50774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79299" y="1039147"/>
            <a:ext cx="54612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SITUATION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6155972" cy="1200161"/>
            <a:chOff x="0" y="0"/>
            <a:chExt cx="3850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0822" cy="286062"/>
            </a:xfrm>
            <a:custGeom>
              <a:avLst/>
              <a:gdLst/>
              <a:ahLst/>
              <a:cxnLst/>
              <a:rect l="l" t="t" r="r" b="b"/>
              <a:pathLst>
                <a:path w="3850822" h="286062">
                  <a:moveTo>
                    <a:pt x="0" y="0"/>
                  </a:moveTo>
                  <a:lnTo>
                    <a:pt x="3850822" y="0"/>
                  </a:lnTo>
                  <a:lnTo>
                    <a:pt x="3850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0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OF CURRENT FILE MANAGEMENT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697" y="2266777"/>
            <a:ext cx="17572602" cy="777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Permission Management: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require managers to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manually set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each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process is time-consuming and prone to human error.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Insufficient Role-Based Access: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solutions do not support dynamic,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 control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specific user roles.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flexibility for differentiating permissions (e.g., view-only vs. edit access).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Protection Against Unauthorized Sharing: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Professors and TAs cannot prevent students from sharing sensitive files with unauthorized users outside the course.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Once a file is downloaded, there is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control over its further distribution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Scalability: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struggle to handle large classes with multiple roles and dynamic changes in access needs (e.g., when a TA leaves or a new project group forms).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3491804" cy="1200161"/>
            <a:chOff x="0" y="0"/>
            <a:chExt cx="3215810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5810" cy="286062"/>
            </a:xfrm>
            <a:custGeom>
              <a:avLst/>
              <a:gdLst/>
              <a:ahLst/>
              <a:cxnLst/>
              <a:rect l="l" t="t" r="r" b="b"/>
              <a:pathLst>
                <a:path w="3215810" h="286062">
                  <a:moveTo>
                    <a:pt x="0" y="0"/>
                  </a:moveTo>
                  <a:lnTo>
                    <a:pt x="3215810" y="0"/>
                  </a:lnTo>
                  <a:lnTo>
                    <a:pt x="3215810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5810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5273" y="4484271"/>
            <a:ext cx="9072352" cy="1093542"/>
          </a:xfrm>
          <a:custGeom>
            <a:avLst/>
            <a:gdLst/>
            <a:ahLst/>
            <a:cxnLst/>
            <a:rect l="l" t="t" r="r" b="b"/>
            <a:pathLst>
              <a:path w="9072352" h="1093542">
                <a:moveTo>
                  <a:pt x="0" y="0"/>
                </a:moveTo>
                <a:lnTo>
                  <a:pt x="9072352" y="0"/>
                </a:lnTo>
                <a:lnTo>
                  <a:pt x="9072352" y="1093542"/>
                </a:lnTo>
                <a:lnTo>
                  <a:pt x="0" y="1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85273" y="7982194"/>
            <a:ext cx="7764980" cy="749722"/>
          </a:xfrm>
          <a:custGeom>
            <a:avLst/>
            <a:gdLst/>
            <a:ahLst/>
            <a:cxnLst/>
            <a:rect l="l" t="t" r="r" b="b"/>
            <a:pathLst>
              <a:path w="7764980" h="749722">
                <a:moveTo>
                  <a:pt x="0" y="0"/>
                </a:moveTo>
                <a:lnTo>
                  <a:pt x="7764979" y="0"/>
                </a:lnTo>
                <a:lnTo>
                  <a:pt x="7764979" y="749722"/>
                </a:lnTo>
                <a:lnTo>
                  <a:pt x="0" y="74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85273" y="6305794"/>
            <a:ext cx="6495416" cy="927917"/>
          </a:xfrm>
          <a:custGeom>
            <a:avLst/>
            <a:gdLst/>
            <a:ahLst/>
            <a:cxnLst/>
            <a:rect l="l" t="t" r="r" b="b"/>
            <a:pathLst>
              <a:path w="6495416" h="927917">
                <a:moveTo>
                  <a:pt x="0" y="0"/>
                </a:moveTo>
                <a:lnTo>
                  <a:pt x="6495416" y="0"/>
                </a:lnTo>
                <a:lnTo>
                  <a:pt x="6495416" y="927917"/>
                </a:lnTo>
                <a:lnTo>
                  <a:pt x="0" y="927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 TO GROUP-BASED ACCESS 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699" y="2246188"/>
            <a:ext cx="16281870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Role-Based Access Control: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assigned at the group level for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Groups control access (read, write, execute) dynamically for all associated users.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9618" y="3866759"/>
            <a:ext cx="896565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Features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and User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Easily manage users and groups (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create, add, remove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618" y="5328592"/>
            <a:ext cx="8471312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Permissions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Auth.py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Assign, check, and list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permissions for files based on groups.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9618" y="7239122"/>
            <a:ext cx="9442951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&amp; Test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hook.so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intercepts system calls using LD_PRELOAD.</a:t>
            </a:r>
          </a:p>
          <a:p>
            <a:pPr marL="1122681" lvl="2" indent="-374227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only authorized users can access files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2552" y="58441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Assign rwx permissions to GroupA for a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22552" y="40967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2552" y="743203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1872407" cy="1200161"/>
            <a:chOff x="0" y="0"/>
            <a:chExt cx="2829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9822" cy="286062"/>
            </a:xfrm>
            <a:custGeom>
              <a:avLst/>
              <a:gdLst/>
              <a:ahLst/>
              <a:cxnLst/>
              <a:rect l="l" t="t" r="r" b="b"/>
              <a:pathLst>
                <a:path w="2829822" h="286062">
                  <a:moveTo>
                    <a:pt x="0" y="0"/>
                  </a:moveTo>
                  <a:lnTo>
                    <a:pt x="2829822" y="0"/>
                  </a:lnTo>
                  <a:lnTo>
                    <a:pt x="2829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29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&amp; IMPROVEMENTS ACHIEVED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699" y="4799965"/>
            <a:ext cx="15655736" cy="548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Enforcement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dynamically enforced via system call interception (LD_PRELOAD), blocking unauthorized access instantly.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and Flexible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add or remove users and groups, simplifying complex access management.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Application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can share files securely with enrolled students only.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manage grade files with strict access control.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share internal project materials without external leaks.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2E5254-75F5-E83D-66F4-2F004C0AA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29851" r="14078" b="30656"/>
          <a:stretch/>
        </p:blipFill>
        <p:spPr>
          <a:xfrm>
            <a:off x="1828800" y="2139643"/>
            <a:ext cx="5680335" cy="24051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A2D21C-E3F3-9F2F-8206-CEB0C35DF5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5" t="7578" r="872" b="49242"/>
          <a:stretch/>
        </p:blipFill>
        <p:spPr>
          <a:xfrm>
            <a:off x="8763000" y="2139643"/>
            <a:ext cx="5696498" cy="2405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5707394" cy="1200161"/>
            <a:chOff x="0" y="0"/>
            <a:chExt cx="1360374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0374" cy="286062"/>
            </a:xfrm>
            <a:custGeom>
              <a:avLst/>
              <a:gdLst/>
              <a:ahLst/>
              <a:cxnLst/>
              <a:rect l="l" t="t" r="r" b="b"/>
              <a:pathLst>
                <a:path w="1360374" h="286062">
                  <a:moveTo>
                    <a:pt x="0" y="0"/>
                  </a:moveTo>
                  <a:lnTo>
                    <a:pt x="1360374" y="0"/>
                  </a:lnTo>
                  <a:lnTo>
                    <a:pt x="1360374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0374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325906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 VIDEO</a:t>
            </a:r>
          </a:p>
        </p:txBody>
      </p:sp>
      <p:pic>
        <p:nvPicPr>
          <p:cNvPr id="8" name="TeamB video real">
            <a:hlinkClick r:id="" action="ppaction://media"/>
            <a:extLst>
              <a:ext uri="{FF2B5EF4-FFF2-40B4-BE49-F238E27FC236}">
                <a16:creationId xmlns:a16="http://schemas.microsoft.com/office/drawing/2014/main" id="{4F63242F-67EF-FAA6-3935-B9B76371B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0036" y="2055322"/>
            <a:ext cx="14367928" cy="8081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2303512" cy="1200161"/>
            <a:chOff x="0" y="0"/>
            <a:chExt cx="2932577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577" cy="286062"/>
            </a:xfrm>
            <a:custGeom>
              <a:avLst/>
              <a:gdLst/>
              <a:ahLst/>
              <a:cxnLst/>
              <a:rect l="l" t="t" r="r" b="b"/>
              <a:pathLst>
                <a:path w="2932577" h="286062">
                  <a:moveTo>
                    <a:pt x="0" y="0"/>
                  </a:moveTo>
                  <a:lnTo>
                    <a:pt x="2932577" y="0"/>
                  </a:lnTo>
                  <a:lnTo>
                    <a:pt x="2932577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32577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3884" y="2877046"/>
            <a:ext cx="16205416" cy="68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Limitations: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Unable to implement execve hooking due to system instability and time constraints.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Default Permission Policy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Newly created files lack automatic permission settings, requiring manual configuration.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Partially Dynamic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Does not support dynamic updates to user-group-resource relationships. (Only User - Group Currently)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Further Improvements: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execve hooking to enforce process-level 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default permission settings for newly created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dynamic management of user-group-resource mappings for flexibility.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support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expand usability.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reeform 8"/>
          <p:cNvSpPr/>
          <p:nvPr/>
        </p:nvSpPr>
        <p:spPr>
          <a:xfrm rot="457567">
            <a:off x="396239" y="4769473"/>
            <a:ext cx="1180622" cy="3185553"/>
          </a:xfrm>
          <a:custGeom>
            <a:avLst/>
            <a:gdLst/>
            <a:ahLst/>
            <a:cxnLst/>
            <a:rect l="l" t="t" r="r" b="b"/>
            <a:pathLst>
              <a:path w="1180622" h="3185553">
                <a:moveTo>
                  <a:pt x="0" y="0"/>
                </a:moveTo>
                <a:lnTo>
                  <a:pt x="1180622" y="0"/>
                </a:lnTo>
                <a:lnTo>
                  <a:pt x="1180622" y="3185553"/>
                </a:lnTo>
                <a:lnTo>
                  <a:pt x="0" y="318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623807">
            <a:off x="445817" y="4523946"/>
            <a:ext cx="2373845" cy="362551"/>
          </a:xfrm>
          <a:custGeom>
            <a:avLst/>
            <a:gdLst/>
            <a:ahLst/>
            <a:cxnLst/>
            <a:rect l="l" t="t" r="r" b="b"/>
            <a:pathLst>
              <a:path w="2373845" h="362551">
                <a:moveTo>
                  <a:pt x="0" y="0"/>
                </a:moveTo>
                <a:lnTo>
                  <a:pt x="2373845" y="0"/>
                </a:lnTo>
                <a:lnTo>
                  <a:pt x="2373845" y="362551"/>
                </a:lnTo>
                <a:lnTo>
                  <a:pt x="0" y="36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&amp; FURTHER IMPROVEMENTS</a:t>
            </a:r>
          </a:p>
        </p:txBody>
      </p:sp>
      <p:sp>
        <p:nvSpPr>
          <p:cNvPr id="11" name="Freeform 11"/>
          <p:cNvSpPr/>
          <p:nvPr/>
        </p:nvSpPr>
        <p:spPr>
          <a:xfrm rot="-5623807">
            <a:off x="941695" y="8035378"/>
            <a:ext cx="1382088" cy="211083"/>
          </a:xfrm>
          <a:custGeom>
            <a:avLst/>
            <a:gdLst/>
            <a:ahLst/>
            <a:cxnLst/>
            <a:rect l="l" t="t" r="r" b="b"/>
            <a:pathLst>
              <a:path w="1382088" h="211083">
                <a:moveTo>
                  <a:pt x="0" y="0"/>
                </a:moveTo>
                <a:lnTo>
                  <a:pt x="1382089" y="0"/>
                </a:lnTo>
                <a:lnTo>
                  <a:pt x="1382089" y="211082"/>
                </a:lnTo>
                <a:lnTo>
                  <a:pt x="0" y="211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72012" y="7037447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1094" y="6961247"/>
            <a:ext cx="13493688" cy="52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3"/>
              </a:lnSpc>
              <a:spcBef>
                <a:spcPct val="0"/>
              </a:spcBef>
            </a:pPr>
            <a:r>
              <a:rPr lang="en-US" sz="298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https://github.com/Choi-Suhyeon/OperatingSystem_TeamB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24642" y="3000753"/>
            <a:ext cx="2486451" cy="3470935"/>
          </a:xfrm>
          <a:custGeom>
            <a:avLst/>
            <a:gdLst/>
            <a:ahLst/>
            <a:cxnLst/>
            <a:rect l="l" t="t" r="r" b="b"/>
            <a:pathLst>
              <a:path w="2486451" h="3470935">
                <a:moveTo>
                  <a:pt x="0" y="0"/>
                </a:moveTo>
                <a:lnTo>
                  <a:pt x="2486452" y="0"/>
                </a:lnTo>
                <a:lnTo>
                  <a:pt x="2486452" y="3470934"/>
                </a:lnTo>
                <a:lnTo>
                  <a:pt x="0" y="34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77817" y="5655143"/>
            <a:ext cx="1014946" cy="1276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603</Words>
  <Application>Microsoft Office PowerPoint</Application>
  <PresentationFormat>사용자 지정</PresentationFormat>
  <Paragraphs>81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Canva Sans Bold</vt:lpstr>
      <vt:lpstr>Arial</vt:lpstr>
      <vt:lpstr>Calibri</vt:lpstr>
      <vt:lpstr>Anton</vt:lpstr>
      <vt:lpstr>Poppins Bold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Project</dc:title>
  <cp:lastModifiedBy>영탁 한</cp:lastModifiedBy>
  <cp:revision>3</cp:revision>
  <dcterms:created xsi:type="dcterms:W3CDTF">2006-08-16T00:00:00Z</dcterms:created>
  <dcterms:modified xsi:type="dcterms:W3CDTF">2025-01-08T07:25:32Z</dcterms:modified>
  <dc:identifier>DAGbfmK8ZPo</dc:identifier>
</cp:coreProperties>
</file>